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AA87B-0B0D-4169-9D85-3E423064C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EE760C-E183-4051-A27B-AD13BD5DE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751ECE-3941-438D-8023-45B1E8FD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9BBE41-D283-4BDA-8560-8C227D54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92D050-2B15-435C-A1C6-D20E3CBA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0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86618E-86BB-4B8A-A70F-725017A5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D62DDB-95C5-489F-925D-EE03703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347A8D-781B-4D5E-BAA3-0EA8E05E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0CD480-DBF8-402E-946A-8BAD1719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63C796-676E-4022-A7DA-15D68BF3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5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6A2E4AE-08A4-4F96-B39A-01C0B94ED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CD4AFC-016F-40E7-A3C7-76A28FB9C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30DB6D-531A-4CDE-BB34-2831BEE2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F3C338-7B0B-406B-A763-D6B374AE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24C84A-EA8D-4FEE-8F1A-7B79021A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72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760896-AB7B-44D3-900E-D949553A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87D37C-BA4A-40B6-931D-D8880E59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CCC4E5-FBE5-4657-8966-D2CF67E8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3ABD5B-C76F-4784-9A83-4F5024CC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3B6918-8D00-4F5F-BB02-DF83291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20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C6E84-5DE9-4C05-A882-B00438F1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BC27BF-9891-48D9-8515-924B7D9E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6EB379-68E0-423E-BECC-ED1BD8862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5FB12C-172A-4A0E-86FA-A0BCC73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4AFEF-2D66-4BF3-9E18-95E4106D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13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3DB9E-3315-4D4A-8D83-0C41117B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7E3161-9D79-491B-9E3F-92222484C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69D667-117A-4A3E-ABD8-DE10CD312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407F31-03E4-49D7-8DD1-402932B5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E60C81-DB1C-4974-90C8-A73C7D11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6B1E3D-4A56-4030-801B-46F8EFC1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61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2A4BE-9F41-4823-9919-BC6BD8BF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9FF86B-2B1A-4FC9-BE02-B4C5461B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2B1F70-B73A-4E0B-9634-FF36325E2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8706E4F-DD14-4EED-81EC-101DD47CD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3F6627-3896-49AF-A0F2-A7E01710F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7B037C-806B-476C-9AB3-03834634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BF0168F-51D3-40B3-A507-4F1D8E0F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7E34DAC-0CF3-4B41-B62D-0766E881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99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719C7-C731-46C6-B223-871BE663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BF2F51-E3F0-4493-9042-9C4BB7CF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16FD9F-CC2E-4167-8AF0-2ABEF9E1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6173DB-EEFB-48F5-98E7-1B77796E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157443-9A75-4255-89EC-A354629A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30E791-3E75-4A87-AFC5-B51CA705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67407B-54E1-4D13-8797-487F6ED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5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20FBE5-07D5-42BF-B5B1-3E5D9925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33272F-4FC5-4B1E-A96F-C81D0528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D571E8-2D29-4085-8DE8-C01C910E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A6B628-176B-492B-9192-BFC132B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C56799-6D5C-4D73-AE7D-8F91178F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814725-EC9C-4E1C-810F-501BBEF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24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49EDB8-6E01-4A36-A31C-CB6180668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D4048A4-F93B-468F-8C17-AAE0CBAD2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4B181A-55C1-44A4-B14C-41E7784B0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32CFB2-A592-4D04-9969-A04C556C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DF3AEA-2FD8-41DB-9CF1-73534EC2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6A6533-87E3-4BF9-9E98-DA2A64B3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88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2C25C3-A2F5-4E2E-8536-79FC7212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F52967-2871-464A-AD83-D636CE9BD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1B78C6-4935-488D-8F5A-696A3760E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D9F6-39B9-456A-B09B-F4F48FF221F8}" type="datetimeFigureOut">
              <a:rPr kumimoji="1" lang="ja-JP" altLang="en-US" smtClean="0"/>
              <a:t>2018/12/12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EB3A1A-0E32-4DB9-A2A9-DB4951E1F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D97CA2-2F53-4D1A-B7A9-4655492A8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4915-681C-463F-9DA8-91DBF68C5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C38364-B523-42E4-8770-D42249943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618" r="20222" b="3515"/>
          <a:stretch/>
        </p:blipFill>
        <p:spPr>
          <a:xfrm>
            <a:off x="807719" y="436881"/>
            <a:ext cx="4135120" cy="36982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B407F10-EB48-4B48-A510-56679A62E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r="12518" b="4132"/>
          <a:stretch/>
        </p:blipFill>
        <p:spPr>
          <a:xfrm>
            <a:off x="4942839" y="436881"/>
            <a:ext cx="5369561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goto sumiko</dc:creator>
  <cp:lastModifiedBy>goto sumiko</cp:lastModifiedBy>
  <cp:revision>1</cp:revision>
  <dcterms:created xsi:type="dcterms:W3CDTF">2018-12-12T07:50:09Z</dcterms:created>
  <dcterms:modified xsi:type="dcterms:W3CDTF">2018-12-12T07:51:19Z</dcterms:modified>
</cp:coreProperties>
</file>